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C4BA28-B871-B50B-9D45-872B1BB0A40B}" v="2853" dt="2020-01-29T08:47:08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8261" autoAdjust="0"/>
  </p:normalViewPr>
  <p:slideViewPr>
    <p:cSldViewPr>
      <p:cViewPr varScale="1">
        <p:scale>
          <a:sx n="73" d="100"/>
          <a:sy n="73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customXml" Target="../customXml/item3.xml" Id="rId3" /><Relationship Type="http://schemas.openxmlformats.org/officeDocument/2006/relationships/presProps" Target="presProps.xml" Id="rId7" /><Relationship Type="http://schemas.microsoft.com/office/2015/10/relationships/revisionInfo" Target="revisionInfo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notesMaster" Target="notesMasters/notesMaster1.xml" Id="rId6" /><Relationship Type="http://schemas.openxmlformats.org/officeDocument/2006/relationships/slide" Target="slides/slide1.xml" Id="rId5" /><Relationship Type="http://schemas.openxmlformats.org/officeDocument/2006/relationships/tableStyles" Target="tableStyles.xml" Id="rId10" /><Relationship Type="http://schemas.openxmlformats.org/officeDocument/2006/relationships/slideMaster" Target="slideMasters/slideMaster1.xml" Id="rId4" /><Relationship Type="http://schemas.openxmlformats.org/officeDocument/2006/relationships/theme" Target="theme/theme1.xml" Id="rId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8E9ECD-6405-44DE-9E53-7B955851BC2F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DA1466-8AD2-43AF-AC58-1E27EE4C92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68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CB79-0957-4442-91FC-2F3137F49DB6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5EDC-6C7A-4BB4-925F-4F3A77E712B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9DC1-8CD2-49D4-B559-EBDAC5DA6E75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9DB4-A07C-412A-BDC9-1742DFB6B8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79E0-8DBF-4DEB-970C-2DBC66EA06CC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7F21-5C84-4CBA-8009-7B1FCDDFE6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C50C-F525-4971-94D3-88F90DA7164A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DCCE-DF12-4EEB-9E84-7DCBDD2901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FC6F-3B7C-4F67-9678-CE1BF2F50575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05A9-6D46-4D7A-B6B2-D64D6A53EC0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494-4530-4C4A-8AB5-FD341F136C01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D4C8-0455-4A27-8EA1-9E318755D19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262D-55BC-4AC2-95F3-83A49ABA819C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DB68-4EB5-4D55-BFB5-3B4A363F94D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E995-2385-4803-99AB-106C5D64AB74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28C9-1CCC-459E-94F5-FC4F97B600E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A378-9ED8-4E77-AB48-0CBCEE8E6B34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5DB3-8282-4222-9933-9FC7E21E9A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3ECB-8479-41F6-A826-62E5D4300F4C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9CA9-36B1-4A53-AB43-2D10780923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C7C0-04D9-431C-87BE-C2B8B012A994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056B-B8AF-4C06-8C9F-CC7D3C8B12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2D7A5-6971-4C1E-8DAF-E01E4A5FD6A8}" type="datetimeFigureOut">
              <a:rPr lang="nl-NL"/>
              <a:pPr>
                <a:defRPr/>
              </a:pPr>
              <a:t>28-1-2020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0DEF0D-D9F2-44A1-B5FD-C85DB236A0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28688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80075" y="1055138"/>
            <a:ext cx="3863093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000" dirty="0"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ea typeface="Calibri" pitchFamily="34" charset="0"/>
                <a:cs typeface="Arial"/>
              </a:rPr>
              <a:t>Een excursie bedenken van vrijetijdsbesteding in relatie tot de 'groene' stad.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ea typeface="Calibri" pitchFamily="34" charset="0"/>
                <a:cs typeface="Arial"/>
              </a:rPr>
              <a:t>Kun je je excursie op een overtuigende en creatieve manier invullen zodat het educatief en verrassend 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ea typeface="Calibri" pitchFamily="34" charset="0"/>
                <a:cs typeface="Arial"/>
              </a:rPr>
              <a:t>Kun je je excursie op een overtuigende manier en op basis van visie op toekomstige vrijetijdsbesteding verantwoorden.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73996" y="2483011"/>
            <a:ext cx="387524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r>
              <a:rPr lang="nl-NL" sz="1000" dirty="0">
                <a:latin typeface="Arial"/>
                <a:cs typeface="Arial"/>
              </a:rPr>
              <a:t>Een complete excursie naar de stad (Nijmegen/ Tilburg)</a:t>
            </a:r>
            <a:endParaRPr lang="nl-NL" sz="1000" dirty="0">
              <a:latin typeface="Arial"/>
              <a:ea typeface="Calibri" pitchFamily="34" charset="0"/>
              <a:cs typeface="Arial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545566" y="3233299"/>
            <a:ext cx="3455504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Samenwerken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Arial"/>
                <a:ea typeface="Calibri" pitchFamily="34" charset="0"/>
                <a:cs typeface="Arial"/>
              </a:rPr>
              <a:t>Je maakt deze opdracht samen met de andere studenten VT eigen locatie</a:t>
            </a:r>
            <a:endParaRPr lang="nl-NL" sz="1000" dirty="0">
              <a:ea typeface="Calibri" pitchFamily="34" charset="0"/>
              <a:cs typeface="Arial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latin typeface="Arial"/>
                <a:ea typeface="Calibri" pitchFamily="34" charset="0"/>
                <a:cs typeface="Arial"/>
              </a:rPr>
              <a:t>Excursie naar Tilburg en Nijmegen georganiseerd</a:t>
            </a:r>
            <a:endParaRPr lang="nl-NL" sz="1000" dirty="0">
              <a:ea typeface="Calibri" pitchFamily="34" charset="0"/>
              <a:cs typeface="Arial" charset="0"/>
            </a:endParaRPr>
          </a:p>
          <a:p>
            <a:r>
              <a:rPr lang="nl-NL" sz="1000" dirty="0">
                <a:latin typeface="Arial"/>
                <a:ea typeface="Calibri" pitchFamily="34" charset="0"/>
                <a:cs typeface="Arial"/>
              </a:rPr>
              <a:t>    door VT studenten Tilburg en Nijmegen</a:t>
            </a:r>
            <a:endParaRPr lang="nl-NL" sz="1000" dirty="0"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Arial"/>
                <a:ea typeface="Calibri" pitchFamily="34" charset="0"/>
                <a:cs typeface="Arial"/>
              </a:rPr>
              <a:t>Plaats het groepsproduct op de VLC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latin typeface="Arial"/>
                <a:cs typeface="Arial"/>
              </a:rPr>
              <a:t>Feedback moment in de klas </a:t>
            </a:r>
            <a:endParaRPr lang="nl-NL">
              <a:latin typeface="Arial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Arial"/>
                <a:ea typeface="Calibri" pitchFamily="34" charset="0"/>
                <a:cs typeface="Arial"/>
              </a:rPr>
              <a:t>Deadline versie 1: Bespreken in de klas in week 4 </a:t>
            </a:r>
            <a:endParaRPr lang="nl-NL" sz="1000" dirty="0">
              <a:ea typeface="Calibri" pitchFamily="34" charset="0"/>
              <a:cs typeface="Arial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latin typeface="Arial"/>
                <a:ea typeface="Calibri" pitchFamily="34" charset="0"/>
                <a:cs typeface="Arial"/>
              </a:rPr>
              <a:t>Deadline versie 2: woensdag 1 april 2020</a:t>
            </a:r>
            <a:endParaRPr lang="nl-NL" dirty="0">
              <a:cs typeface="Arial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545566" y="4831316"/>
            <a:ext cx="3455504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Bijeenkomsten</a:t>
            </a:r>
            <a:r>
              <a:rPr lang="nl-NL" sz="1000" b="1" dirty="0">
                <a:ea typeface="Calibri" pitchFamily="34" charset="0"/>
                <a:cs typeface="Arial" charset="0"/>
              </a:rPr>
              <a:t>	</a:t>
            </a:r>
          </a:p>
          <a:p>
            <a:r>
              <a:rPr lang="nl-NL" sz="1000" dirty="0">
                <a:ea typeface="Calibri" pitchFamily="34" charset="0"/>
                <a:cs typeface="Arial" charset="0"/>
              </a:rPr>
              <a:t>Expertlessen vrije tijd</a:t>
            </a:r>
          </a:p>
          <a:p>
            <a:r>
              <a:rPr lang="nl-NL" sz="1000" dirty="0">
                <a:latin typeface="Arial"/>
                <a:ea typeface="Calibri" pitchFamily="34" charset="0"/>
                <a:cs typeface="Arial"/>
              </a:rPr>
              <a:t>Gastles </a:t>
            </a:r>
          </a:p>
          <a:p>
            <a:r>
              <a:rPr lang="nl-NL" sz="1000" dirty="0">
                <a:latin typeface="Arial"/>
                <a:ea typeface="Calibri" pitchFamily="34" charset="0"/>
                <a:cs typeface="Arial"/>
              </a:rPr>
              <a:t>Excursie Tilburg in </a:t>
            </a:r>
            <a:r>
              <a:rPr lang="nl-NL" sz="1000" dirty="0" err="1">
                <a:latin typeface="Arial"/>
                <a:ea typeface="Calibri" pitchFamily="34" charset="0"/>
                <a:cs typeface="Arial"/>
              </a:rPr>
              <a:t>wk</a:t>
            </a:r>
            <a:r>
              <a:rPr lang="nl-NL" sz="1000" dirty="0">
                <a:latin typeface="Arial"/>
                <a:ea typeface="Calibri" pitchFamily="34" charset="0"/>
                <a:cs typeface="Arial"/>
              </a:rPr>
              <a:t> 5 op:.................</a:t>
            </a:r>
          </a:p>
          <a:p>
            <a:r>
              <a:rPr lang="nl-NL" sz="1000" dirty="0">
                <a:latin typeface="Arial"/>
                <a:ea typeface="Calibri" pitchFamily="34" charset="0"/>
                <a:cs typeface="Arial"/>
              </a:rPr>
              <a:t>Excursie Studenten VT in Nijmegen in </a:t>
            </a:r>
            <a:r>
              <a:rPr lang="nl-NL" sz="1000" dirty="0" err="1">
                <a:latin typeface="Arial"/>
                <a:ea typeface="Calibri" pitchFamily="34" charset="0"/>
                <a:cs typeface="Arial"/>
              </a:rPr>
              <a:t>wk</a:t>
            </a:r>
            <a:r>
              <a:rPr lang="nl-NL" sz="1000" dirty="0">
                <a:latin typeface="Arial"/>
                <a:ea typeface="Calibri" pitchFamily="34" charset="0"/>
                <a:cs typeface="Arial"/>
              </a:rPr>
              <a:t> 6 op:........</a:t>
            </a:r>
            <a:endParaRPr lang="nl-NL" sz="1000" dirty="0">
              <a:ea typeface="Calibri" pitchFamily="34" charset="0"/>
              <a:cs typeface="Arial" charset="0"/>
            </a:endParaRPr>
          </a:p>
          <a:p>
            <a:r>
              <a:rPr lang="nl-NL" sz="1000" dirty="0">
                <a:latin typeface="Arial"/>
                <a:ea typeface="Calibri" pitchFamily="34" charset="0"/>
                <a:cs typeface="Arial"/>
              </a:rPr>
              <a:t>Excursie studenten VT in Tilburg in </a:t>
            </a:r>
            <a:r>
              <a:rPr lang="nl-NL" sz="1000" dirty="0" err="1">
                <a:latin typeface="Arial"/>
                <a:ea typeface="Calibri" pitchFamily="34" charset="0"/>
                <a:cs typeface="Arial"/>
              </a:rPr>
              <a:t>wk</a:t>
            </a:r>
            <a:r>
              <a:rPr lang="nl-NL" sz="1000" dirty="0">
                <a:latin typeface="Arial"/>
                <a:ea typeface="Calibri" pitchFamily="34" charset="0"/>
                <a:cs typeface="Arial"/>
              </a:rPr>
              <a:t> 7 op:........</a:t>
            </a:r>
          </a:p>
        </p:txBody>
      </p:sp>
      <p:sp>
        <p:nvSpPr>
          <p:cNvPr id="14348" name="Tekstvak 23"/>
          <p:cNvSpPr txBox="1">
            <a:spLocks noChangeArrowheads="1"/>
          </p:cNvSpPr>
          <p:nvPr/>
        </p:nvSpPr>
        <p:spPr bwMode="auto">
          <a:xfrm>
            <a:off x="1358202" y="208751"/>
            <a:ext cx="7491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nl-NL" dirty="0">
                <a:latin typeface="Arial"/>
                <a:cs typeface="Arial"/>
              </a:rPr>
              <a:t>1920_lj3_p3_LA 2 Vrije tijd: 'Groene VT in de stad'</a:t>
            </a:r>
          </a:p>
        </p:txBody>
      </p:sp>
      <p:sp>
        <p:nvSpPr>
          <p:cNvPr id="17" name="Rechthoek 16"/>
          <p:cNvSpPr/>
          <p:nvPr/>
        </p:nvSpPr>
        <p:spPr>
          <a:xfrm>
            <a:off x="928688" y="6704013"/>
            <a:ext cx="8215312" cy="1524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75008" cy="91554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923855" y="1014016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5430" y="2522414"/>
            <a:ext cx="263290" cy="32130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4417" y="3238290"/>
            <a:ext cx="266283" cy="41630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1324" y="3303320"/>
            <a:ext cx="385812" cy="26305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95011" y="6093094"/>
            <a:ext cx="299225" cy="29079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9" cstate="print"/>
          <a:srcRect l="17050" t="33024" r="61669" b="30375"/>
          <a:stretch/>
        </p:blipFill>
        <p:spPr>
          <a:xfrm>
            <a:off x="5200076" y="5010751"/>
            <a:ext cx="269390" cy="260485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278502" y="3040095"/>
            <a:ext cx="3875249" cy="332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000" b="1" dirty="0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endParaRPr lang="nl-NL" sz="10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Arial"/>
              </a:rPr>
              <a:t>Bekijk/ onderzoek de vrijetijdsbesteding van de stad Nijmegen/ Tilburg</a:t>
            </a:r>
            <a:endParaRPr lang="nl-NL" sz="1000" dirty="0">
              <a:cs typeface="Arial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Arial"/>
              </a:rPr>
              <a:t>Bedenk 3 ideeën voor de excursie in het thema groene VT in de stad</a:t>
            </a:r>
            <a:endParaRPr lang="nl-NL" sz="1000" dirty="0">
              <a:cs typeface="Arial"/>
            </a:endParaRPr>
          </a:p>
          <a:p>
            <a:r>
              <a:rPr lang="nl-NL" sz="1000" b="1" dirty="0">
                <a:latin typeface="Arial"/>
                <a:cs typeface="Arial"/>
              </a:rPr>
              <a:t>Concept:</a:t>
            </a:r>
          </a:p>
          <a:p>
            <a:pPr eaLnBrk="0" hangingPunct="0"/>
            <a:r>
              <a:rPr lang="nl-NL" sz="1000" dirty="0">
                <a:latin typeface="Arial"/>
                <a:cs typeface="Arial"/>
              </a:rPr>
              <a:t>Werk 1 idee uit op onderstaande punten:</a:t>
            </a:r>
          </a:p>
          <a:p>
            <a:pPr marL="171450" lvl="0" indent="-171450" eaLnBrk="0" hangingPunct="0">
              <a:buFont typeface="Wingdings" panose="05000000000000000000" pitchFamily="2" charset="2"/>
              <a:buChar char="q"/>
            </a:pPr>
            <a:r>
              <a:rPr lang="nl-NL" sz="1000" dirty="0"/>
              <a:t>Potentie: wat zijn de sterke punten en mogelijkheden?</a:t>
            </a:r>
          </a:p>
          <a:p>
            <a:pPr marL="171450" lvl="0" indent="-171450" eaLnBrk="0" hangingPunct="0">
              <a:buFont typeface="Wingdings" panose="05000000000000000000" pitchFamily="2" charset="2"/>
              <a:buChar char="q"/>
            </a:pPr>
            <a:r>
              <a:rPr lang="nl-NL" sz="1000" dirty="0"/>
              <a:t>Effort: welke inspanning kost het om het concept te realiseren?</a:t>
            </a:r>
          </a:p>
          <a:p>
            <a:pPr marL="171450" lvl="0" indent="-171450" eaLnBrk="0" hangingPunct="0">
              <a:buFont typeface="Wingdings" panose="05000000000000000000" pitchFamily="2" charset="2"/>
              <a:buChar char="q"/>
            </a:pPr>
            <a:r>
              <a:rPr lang="nl-NL" sz="1000" dirty="0"/>
              <a:t>Risico: wat zijn de zwakke punten, wat kan er misgaan?</a:t>
            </a:r>
          </a:p>
          <a:p>
            <a:pPr marL="171450" lvl="0" indent="-171450" eaLnBrk="0" hangingPunct="0">
              <a:buFont typeface="Wingdings" panose="05000000000000000000" pitchFamily="2" charset="2"/>
              <a:buChar char="q"/>
            </a:pPr>
            <a:r>
              <a:rPr lang="nl-NL" sz="1000" dirty="0"/>
              <a:t>Gevoel: waarom loop je warm voor dit idee?</a:t>
            </a:r>
          </a:p>
          <a:p>
            <a:pPr marL="171450" lvl="0" indent="-171450" eaLnBrk="0" hangingPunct="0">
              <a:buFont typeface="Wingdings" panose="05000000000000000000" pitchFamily="2" charset="2"/>
              <a:buChar char="q"/>
            </a:pPr>
            <a:r>
              <a:rPr lang="nl-NL" sz="1000" dirty="0"/>
              <a:t>Sector: wat is de meerwaarde van het idee </a:t>
            </a:r>
            <a:r>
              <a:rPr lang="nl-NL" sz="1000" dirty="0" err="1"/>
              <a:t>mbt</a:t>
            </a:r>
            <a:r>
              <a:rPr lang="nl-NL" sz="1000" dirty="0"/>
              <a:t> de </a:t>
            </a:r>
            <a:r>
              <a:rPr lang="nl-NL" sz="1000" dirty="0" err="1"/>
              <a:t>leisuresector</a:t>
            </a:r>
            <a:r>
              <a:rPr lang="nl-NL" sz="1000" dirty="0"/>
              <a:t>?</a:t>
            </a:r>
          </a:p>
          <a:p>
            <a:pPr marL="171450" indent="-171450" eaLnBrk="0" hangingPunct="0">
              <a:buFont typeface="Wingdings" panose="05000000000000000000" pitchFamily="2" charset="2"/>
              <a:buChar char="q"/>
            </a:pPr>
            <a:r>
              <a:rPr lang="nl-NL" sz="1000" dirty="0">
                <a:latin typeface="Arial"/>
                <a:cs typeface="Arial"/>
              </a:rPr>
              <a:t>Context: Wat is de meerwaarde van dit idee </a:t>
            </a:r>
            <a:r>
              <a:rPr lang="nl-NL" sz="1000" dirty="0" err="1">
                <a:latin typeface="Arial"/>
                <a:cs typeface="Arial"/>
              </a:rPr>
              <a:t>mbt</a:t>
            </a:r>
            <a:r>
              <a:rPr lang="nl-NL" sz="1000" dirty="0">
                <a:latin typeface="Arial"/>
                <a:cs typeface="Arial"/>
              </a:rPr>
              <a:t> de begrippen trends en ontwikkelingen van vrijetijdsbesteding (groen, duurzaamheid, toekomst denk aan 2050...)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Arial"/>
              </a:rPr>
              <a:t>Benoem de doelstelling van je voorstel / idee.</a:t>
            </a:r>
            <a:endParaRPr lang="nl-NL" dirty="0"/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nl-NL" sz="1000" dirty="0"/>
              <a:t>Bedenk een passend concept en licht dit toe.</a:t>
            </a:r>
          </a:p>
          <a:p>
            <a:pPr marL="171450" indent="-171450">
              <a:buFont typeface="Arial,Sans-Serif" panose="020B0604020202020204" pitchFamily="34" charset="0"/>
              <a:buChar char="•"/>
            </a:pPr>
            <a:r>
              <a:rPr lang="nl-NL" sz="1000" dirty="0">
                <a:latin typeface="Arial"/>
                <a:cs typeface="Arial"/>
              </a:rPr>
              <a:t>Benoem duidelijk de kracht van jullie idee.</a:t>
            </a:r>
            <a:endParaRPr lang="en-US" sz="1000" dirty="0">
              <a:latin typeface="Arial"/>
              <a:cs typeface="Arial"/>
            </a:endParaRPr>
          </a:p>
          <a:p>
            <a:pPr marL="171450" indent="-171450">
              <a:buFont typeface="Arial,Sans-Serif" panose="020B0604020202020204" pitchFamily="34" charset="0"/>
              <a:buChar char="•"/>
            </a:pPr>
            <a:r>
              <a:rPr lang="nl-NL" sz="1000" dirty="0">
                <a:latin typeface="Arial"/>
                <a:cs typeface="Arial"/>
              </a:rPr>
              <a:t>Benoem ook de risico’s van jullie idee en bedenk hiervoor mogelijke oplossingen.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531189" y="5934331"/>
            <a:ext cx="3457328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Bronnen</a:t>
            </a:r>
            <a:r>
              <a:rPr lang="nl-NL" sz="1000" b="1" dirty="0">
                <a:ea typeface="Calibri" pitchFamily="34" charset="0"/>
                <a:cs typeface="Arial" charset="0"/>
              </a:rPr>
              <a:t>	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Beoordelingsformulier op de VLC.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Bronnen VLC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Eigen bronnen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539103" y="1054017"/>
            <a:ext cx="3426750" cy="2092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Vervolg </a:t>
            </a:r>
            <a:r>
              <a:rPr lang="nl-NL" sz="1000" b="1" dirty="0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endParaRPr lang="nl-NL" sz="1000" b="1" dirty="0">
              <a:ea typeface="Calibri" pitchFamily="34" charset="0"/>
              <a:cs typeface="Arial" charset="0"/>
            </a:endParaRPr>
          </a:p>
          <a:p>
            <a:r>
              <a:rPr lang="nl-NL" sz="1000" b="1" dirty="0">
                <a:latin typeface="Arial"/>
                <a:cs typeface="Arial"/>
              </a:rPr>
              <a:t>Draaiboek:</a:t>
            </a:r>
          </a:p>
          <a:p>
            <a:pPr marL="171450" indent="-171450">
              <a:buFont typeface="Arial,Sans-Serif" panose="020B0604020202020204" pitchFamily="34" charset="0"/>
              <a:buChar char="•"/>
            </a:pPr>
            <a:r>
              <a:rPr lang="nl-NL" sz="1000" dirty="0">
                <a:latin typeface="Arial"/>
                <a:cs typeface="Arial"/>
              </a:rPr>
              <a:t>Maak een draaiboek van de excursie dag (4 uur)</a:t>
            </a:r>
          </a:p>
          <a:p>
            <a:r>
              <a:rPr lang="nl-NL" sz="1000" b="1" dirty="0">
                <a:latin typeface="Arial"/>
                <a:cs typeface="Arial"/>
              </a:rPr>
              <a:t>Hand-out:</a:t>
            </a:r>
            <a:r>
              <a:rPr lang="nl-NL" sz="1000" dirty="0">
                <a:latin typeface="Arial"/>
                <a:cs typeface="Arial"/>
              </a:rPr>
              <a:t> </a:t>
            </a:r>
          </a:p>
          <a:p>
            <a:pPr marL="171450" indent="-171450">
              <a:buFont typeface="Arial"/>
              <a:buChar char="•"/>
            </a:pPr>
            <a:r>
              <a:rPr lang="nl-NL" sz="1000" dirty="0">
                <a:latin typeface="Arial"/>
                <a:cs typeface="Arial"/>
              </a:rPr>
              <a:t>Een hand-out met afbeeldingen en informatie van de activiteiten van de excursie.</a:t>
            </a:r>
            <a:endParaRPr lang="nl-NL" dirty="0">
              <a:cs typeface="Arial" charset="0"/>
            </a:endParaRPr>
          </a:p>
          <a:p>
            <a:r>
              <a:rPr lang="nl-NL" sz="1000" b="1" dirty="0">
                <a:latin typeface="Arial"/>
                <a:cs typeface="Arial"/>
              </a:rPr>
              <a:t>Evaluatie excursie: </a:t>
            </a:r>
          </a:p>
          <a:p>
            <a:pPr marL="171450" indent="-171450">
              <a:buFont typeface="Arial"/>
              <a:buChar char="•"/>
            </a:pPr>
            <a:r>
              <a:rPr lang="nl-NL" sz="1000" dirty="0">
                <a:latin typeface="Arial"/>
                <a:cs typeface="Arial"/>
              </a:rPr>
              <a:t>Gezamenlijk de excursie evalueren,</a:t>
            </a:r>
          </a:p>
          <a:p>
            <a:pPr marL="171450" indent="-171450">
              <a:buFont typeface="Arial"/>
              <a:buChar char="•"/>
            </a:pPr>
            <a:r>
              <a:rPr lang="nl-NL" sz="1000" dirty="0">
                <a:latin typeface="Arial"/>
                <a:cs typeface="Arial"/>
              </a:rPr>
              <a:t>Bespreken: jouw visie op groene VT in de stad van toekomst</a:t>
            </a:r>
          </a:p>
          <a:p>
            <a:pPr marL="171450" indent="-171450">
              <a:buFont typeface="Arial"/>
              <a:buChar char="•"/>
            </a:pPr>
            <a:endParaRPr lang="nl-NL" sz="1000" dirty="0">
              <a:latin typeface="Arial"/>
              <a:cs typeface="Arial"/>
            </a:endParaRPr>
          </a:p>
          <a:p>
            <a:pPr eaLnBrk="0" hangingPunct="0"/>
            <a:r>
              <a:rPr lang="nl-NL" sz="1000" dirty="0">
                <a:latin typeface="Arial"/>
                <a:cs typeface="Arial"/>
              </a:rPr>
              <a:t>Lever alle producten uit het </a:t>
            </a:r>
            <a:r>
              <a:rPr lang="nl-NL" sz="1000" dirty="0" err="1">
                <a:latin typeface="Arial"/>
                <a:cs typeface="Arial"/>
              </a:rPr>
              <a:t>leerpad</a:t>
            </a:r>
            <a:r>
              <a:rPr lang="nl-NL" sz="1000" dirty="0">
                <a:latin typeface="Arial"/>
                <a:cs typeface="Arial"/>
              </a:rPr>
              <a:t> in (zie beoordelingsformulier)</a:t>
            </a:r>
            <a:endParaRPr lang="nl-NL" sz="1000" dirty="0">
              <a:cs typeface="Arial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4C89D1-ABD3-4399-BB4D-6B557C3A91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7508" y="77369"/>
            <a:ext cx="870908" cy="8660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AC2EFE1-C50B-4E68-B93D-D624049BFE9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643" t="-1190" r="26126" b="35714"/>
          <a:stretch/>
        </p:blipFill>
        <p:spPr>
          <a:xfrm>
            <a:off x="6634763" y="72924"/>
            <a:ext cx="1328995" cy="8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0EF748C69174AAE1DE84A2267D065" ma:contentTypeVersion="9" ma:contentTypeDescription="Een nieuw document maken." ma:contentTypeScope="" ma:versionID="36c933c0baf9c995ec5fad441de9da40">
  <xsd:schema xmlns:xsd="http://www.w3.org/2001/XMLSchema" xmlns:xs="http://www.w3.org/2001/XMLSchema" xmlns:p="http://schemas.microsoft.com/office/2006/metadata/properties" xmlns:ns2="31047063-1a20-4e27-bfde-bfe6c53aa61a" xmlns:ns3="aa57cf89-ced6-4198-b6d4-dc98c31395c8" targetNamespace="http://schemas.microsoft.com/office/2006/metadata/properties" ma:root="true" ma:fieldsID="37dbfc2209ca40c8b2fff825375f737a" ns2:_="" ns3:_="">
    <xsd:import namespace="31047063-1a20-4e27-bfde-bfe6c53aa61a"/>
    <xsd:import namespace="aa57cf89-ced6-4198-b6d4-dc98c3139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47063-1a20-4e27-bfde-bfe6c53aa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cf89-ced6-4198-b6d4-dc98c31395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F3D2C6-2EAF-4D2D-B69B-37CA7180F2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2FFC13-BE9F-434F-ACD3-FD0BD8E78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7DB0D-2048-45ED-910D-2D898E161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47063-1a20-4e27-bfde-bfe6c53aa61a"/>
    <ds:schemaRef ds:uri="aa57cf89-ced6-4198-b6d4-dc98c3139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347</Words>
  <Application>Microsoft Office PowerPoint</Application>
  <PresentationFormat>On-screen Show (4:3)</PresentationFormat>
  <Paragraphs>41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Office-thema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vaka</dc:creator>
  <cp:lastModifiedBy>Machiel Huizer</cp:lastModifiedBy>
  <cp:revision>659</cp:revision>
  <dcterms:created xsi:type="dcterms:W3CDTF">2010-03-30T09:26:20Z</dcterms:created>
  <dcterms:modified xsi:type="dcterms:W3CDTF">2020-01-29T08:47:09Z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0x0101005340EF748C69174AAE1DE84A2267D065</vt:lpwstr>
  </property>
</Properties>
</file>